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9" autoAdjust="0"/>
    <p:restoredTop sz="94660"/>
  </p:normalViewPr>
  <p:slideViewPr>
    <p:cSldViewPr>
      <p:cViewPr varScale="1">
        <p:scale>
          <a:sx n="89" d="100"/>
          <a:sy n="89" d="100"/>
        </p:scale>
        <p:origin x="126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5177A93-D5CC-460C-9A49-182EECFA63F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88596-A605-400B-8F60-E0A75F76D4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7A93-D5CC-460C-9A49-182EECFA63F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8596-A605-400B-8F60-E0A75F76D4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5177A93-D5CC-460C-9A49-182EECFA63F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5B88596-A605-400B-8F60-E0A75F76D4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7A93-D5CC-460C-9A49-182EECFA63F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88596-A605-400B-8F60-E0A75F76D4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7A93-D5CC-460C-9A49-182EECFA63F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5B88596-A605-400B-8F60-E0A75F76D45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177A93-D5CC-460C-9A49-182EECFA63F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5B88596-A605-400B-8F60-E0A75F76D4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177A93-D5CC-460C-9A49-182EECFA63F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5B88596-A605-400B-8F60-E0A75F76D45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7A93-D5CC-460C-9A49-182EECFA63F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88596-A605-400B-8F60-E0A75F76D4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7A93-D5CC-460C-9A49-182EECFA63F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88596-A605-400B-8F60-E0A75F76D4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7A93-D5CC-460C-9A49-182EECFA63F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88596-A605-400B-8F60-E0A75F76D45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5177A93-D5CC-460C-9A49-182EECFA63F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5B88596-A605-400B-8F60-E0A75F76D45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177A93-D5CC-460C-9A49-182EECFA63F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B88596-A605-400B-8F60-E0A75F76D4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1" y="2209800"/>
            <a:ext cx="8839199" cy="1676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dirty="0">
                <a:solidFill>
                  <a:srgbClr val="FFC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3600" cap="none" dirty="0" smtClean="0">
                <a:solidFill>
                  <a:srgbClr val="FFC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How to Process an Interactive GPS Report</a:t>
            </a:r>
            <a:r>
              <a:rPr lang="en-US" sz="3600" cap="none" dirty="0" smtClean="0">
                <a:solidFill>
                  <a:srgbClr val="FFC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cap="none" dirty="0" smtClean="0">
                <a:solidFill>
                  <a:srgbClr val="FFC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4000" cap="none" dirty="0" smtClean="0">
                <a:solidFill>
                  <a:srgbClr val="FFC000"/>
                </a:solidFill>
                <a:ea typeface="Arial Unicode MS" pitchFamily="34" charset="-128"/>
                <a:cs typeface="Arial Unicode MS" pitchFamily="34" charset="-128"/>
              </a:rPr>
              <a:t>Training Presentation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2333875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09" y="443247"/>
            <a:ext cx="3743325" cy="1638300"/>
          </a:xfrm>
          <a:prstGeom prst="rect">
            <a:avLst/>
          </a:prstGeom>
          <a:ln w="38100">
            <a:solidFill>
              <a:schemeClr val="bg2"/>
            </a:solidFill>
          </a:ln>
          <a:effectLst>
            <a:reflection blurRad="6350" stA="20000" endPos="55500" dist="508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103" y="6191877"/>
            <a:ext cx="1231135" cy="36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3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880" cy="533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500" dirty="0"/>
              <a:t>How to Process a GPS Report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5" y="1600200"/>
            <a:ext cx="2112116" cy="47111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8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2332037" cy="47111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8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63862" y="3361635"/>
            <a:ext cx="2948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Your Complete Degree Audit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48400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5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39" y="381000"/>
            <a:ext cx="8183880" cy="624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How to Process a GPS Report</a:t>
            </a:r>
            <a:endParaRPr 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6624637" y="2437729"/>
            <a:ext cx="213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To access the student’s degree audit report, point your browser to my.ucf.edu. Enter </a:t>
            </a:r>
            <a:r>
              <a:rPr lang="en-US" sz="1600" smtClean="0">
                <a:solidFill>
                  <a:schemeClr val="tx2"/>
                </a:solidFill>
              </a:rPr>
              <a:t>your </a:t>
            </a:r>
            <a:r>
              <a:rPr lang="en-US" sz="1600" b="1" dirty="0">
                <a:solidFill>
                  <a:srgbClr val="FFC000"/>
                </a:solidFill>
              </a:rPr>
              <a:t>N</a:t>
            </a:r>
            <a:r>
              <a:rPr lang="en-US" sz="1600" b="1" smtClean="0">
                <a:solidFill>
                  <a:srgbClr val="FFC000"/>
                </a:solidFill>
              </a:rPr>
              <a:t>ID</a:t>
            </a:r>
            <a:r>
              <a:rPr lang="en-US" sz="1600" smtClean="0"/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and </a:t>
            </a:r>
            <a:r>
              <a:rPr lang="en-US" sz="1600" b="1" dirty="0" smtClean="0">
                <a:solidFill>
                  <a:srgbClr val="FFC000"/>
                </a:solidFill>
              </a:rPr>
              <a:t>Password</a:t>
            </a:r>
            <a:r>
              <a:rPr lang="en-US" sz="1600" b="1" dirty="0" smtClean="0"/>
              <a:t>. </a:t>
            </a:r>
            <a:r>
              <a:rPr lang="en-US" sz="1600" b="1" dirty="0" smtClean="0">
                <a:solidFill>
                  <a:srgbClr val="FFC000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Click 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17450"/>
            <a:ext cx="820313" cy="20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48400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6248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ame 10"/>
          <p:cNvSpPr/>
          <p:nvPr/>
        </p:nvSpPr>
        <p:spPr>
          <a:xfrm>
            <a:off x="1471410" y="2971800"/>
            <a:ext cx="2109989" cy="952707"/>
          </a:xfrm>
          <a:prstGeom prst="frame">
            <a:avLst>
              <a:gd name="adj1" fmla="val 7124"/>
            </a:avLst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04800"/>
            <a:ext cx="8183880" cy="746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3500" dirty="0"/>
              <a:t>How to Process a GPS Report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025" y="2393996"/>
            <a:ext cx="5962405" cy="29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3" y="3743928"/>
            <a:ext cx="10604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63" y="3579621"/>
            <a:ext cx="1365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9400" y="3353075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CLICK </a:t>
            </a:r>
            <a:r>
              <a:rPr lang="en-US" b="1" dirty="0" smtClean="0">
                <a:solidFill>
                  <a:schemeClr val="tx2"/>
                </a:solidFill>
              </a:rPr>
              <a:t>“Staff Applications”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48400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7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543800" cy="548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500" dirty="0"/>
              <a:t>How to Process a GPS Report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447" y="2234433"/>
            <a:ext cx="5968501" cy="301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743324"/>
            <a:ext cx="1219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72948" y="3364466"/>
            <a:ext cx="2442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Click  </a:t>
            </a:r>
          </a:p>
          <a:p>
            <a:r>
              <a:rPr lang="en-US" sz="1600" b="1" dirty="0" smtClean="0">
                <a:solidFill>
                  <a:schemeClr val="tx2"/>
                </a:solidFill>
              </a:rPr>
              <a:t>“PeopleSoft SA/HR”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48400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38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6149371" y="3154362"/>
            <a:ext cx="2785470" cy="80803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83880" cy="45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500" dirty="0"/>
              <a:t>How to Process a GPS Report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136" y="2388126"/>
            <a:ext cx="5572227" cy="287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79725"/>
            <a:ext cx="1517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82141" y="3385144"/>
            <a:ext cx="2319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SELECT  </a:t>
            </a:r>
            <a:r>
              <a:rPr lang="en-US" b="1" dirty="0" smtClean="0">
                <a:solidFill>
                  <a:schemeClr val="tx2"/>
                </a:solidFill>
              </a:rPr>
              <a:t>“Main Menu”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48400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t231420\Desktop\royalty-free-knight-clipart-illustration-321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873516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624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3500" dirty="0"/>
              <a:t>How to Process a GPS Report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61612"/>
            <a:ext cx="4718713" cy="418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09919"/>
            <a:ext cx="2652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07" y="4193862"/>
            <a:ext cx="1000593" cy="56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3244334"/>
            <a:ext cx="301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Open </a:t>
            </a:r>
            <a:r>
              <a:rPr lang="en-US" b="1" dirty="0" smtClean="0">
                <a:solidFill>
                  <a:schemeClr val="tx2"/>
                </a:solidFill>
              </a:rPr>
              <a:t>“GRAD Custom” </a:t>
            </a:r>
            <a:r>
              <a:rPr lang="en-US" dirty="0" smtClean="0">
                <a:solidFill>
                  <a:schemeClr val="tx2"/>
                </a:solidFill>
              </a:rPr>
              <a:t>Folder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48400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ts1.mm.bing.net/th?id=I.4618825711421084&amp;pid=1.7&amp;w=156&amp;h=151&amp;c=7&amp;rs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16" y="3955770"/>
            <a:ext cx="2479672" cy="196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996962">
            <a:off x="6377570" y="4265839"/>
            <a:ext cx="843799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GRAD Custom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548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500" dirty="0"/>
              <a:t>How to Process a GPS Report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239" y="1972329"/>
            <a:ext cx="5986791" cy="320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276600"/>
            <a:ext cx="13906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91300" y="2950169"/>
            <a:ext cx="2171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SELECT </a:t>
            </a:r>
            <a:r>
              <a:rPr lang="en-US" b="1" dirty="0" smtClean="0">
                <a:solidFill>
                  <a:schemeClr val="tx2"/>
                </a:solidFill>
              </a:rPr>
              <a:t>“Graduate Plan of Study (GPS)”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48400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94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5181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500" dirty="0"/>
              <a:t>How to Process a GPS Report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369" y="2362200"/>
            <a:ext cx="5425135" cy="315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46996"/>
            <a:ext cx="10731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29325" y="3119735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Enter your student’s </a:t>
            </a:r>
            <a:r>
              <a:rPr lang="en-US" b="1" dirty="0" smtClean="0">
                <a:solidFill>
                  <a:srgbClr val="FFC000"/>
                </a:solidFill>
              </a:rPr>
              <a:t>ID number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or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First </a:t>
            </a:r>
            <a:r>
              <a:rPr lang="en-US" dirty="0" smtClean="0">
                <a:solidFill>
                  <a:schemeClr val="tx2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Last Name </a:t>
            </a:r>
            <a:r>
              <a:rPr lang="en-US" dirty="0" smtClean="0">
                <a:solidFill>
                  <a:schemeClr val="tx2"/>
                </a:solidFill>
              </a:rPr>
              <a:t>here. Click </a:t>
            </a:r>
            <a:r>
              <a:rPr lang="en-US" b="1" dirty="0" smtClean="0">
                <a:solidFill>
                  <a:schemeClr val="tx2"/>
                </a:solidFill>
              </a:rPr>
              <a:t>Search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48400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9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51" y="381000"/>
            <a:ext cx="8183880" cy="5181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500" dirty="0"/>
              <a:t>How to Process a GPS Report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148" y="1981200"/>
            <a:ext cx="5645385" cy="399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3245404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Select the appropriate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Program then </a:t>
            </a:r>
            <a:r>
              <a:rPr lang="en-US" b="1" dirty="0" smtClean="0">
                <a:solidFill>
                  <a:schemeClr val="tx2"/>
                </a:solidFill>
              </a:rPr>
              <a:t>Click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68" y="3568569"/>
            <a:ext cx="6397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48400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4144212"/>
            <a:ext cx="1524000" cy="1475232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5029200" y="4724400"/>
            <a:ext cx="609600" cy="304800"/>
          </a:xfrm>
          <a:prstGeom prst="frame">
            <a:avLst>
              <a:gd name="adj1" fmla="val 13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2">
      <a:dk1>
        <a:srgbClr val="A4A4A9"/>
      </a:dk1>
      <a:lt1>
        <a:sysClr val="window" lastClr="FFFFFF"/>
      </a:lt1>
      <a:dk2>
        <a:srgbClr val="303030"/>
      </a:dk2>
      <a:lt2>
        <a:srgbClr val="DEDEE0"/>
      </a:lt2>
      <a:accent1>
        <a:srgbClr val="DC9A16"/>
      </a:accent1>
      <a:accent2>
        <a:srgbClr val="AF9E94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228</TotalTime>
  <Words>133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Tw Cen MT</vt:lpstr>
      <vt:lpstr>Wingdings</vt:lpstr>
      <vt:lpstr>Wingdings 2</vt:lpstr>
      <vt:lpstr>Median</vt:lpstr>
      <vt:lpstr> How to Process an Interactive GPS Report Training Presentation</vt:lpstr>
      <vt:lpstr>How to Process a GPS Report</vt:lpstr>
      <vt:lpstr>How to Process a GPS Report</vt:lpstr>
      <vt:lpstr>How to Process a GPS Report</vt:lpstr>
      <vt:lpstr>How to Process a GPS Report</vt:lpstr>
      <vt:lpstr>How to Process a GPS Report</vt:lpstr>
      <vt:lpstr>How to Process a GPS Report</vt:lpstr>
      <vt:lpstr>How to Process a GPS Report</vt:lpstr>
      <vt:lpstr>How to Process a GPS Report</vt:lpstr>
      <vt:lpstr>How to Process a GPS Report</vt:lpstr>
    </vt:vector>
  </TitlesOfParts>
  <Company>Graduate Studies UCF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Process Your Academic Advisement Report</dc:title>
  <dc:creator>Steffen</dc:creator>
  <cp:lastModifiedBy>Carreen Krapf</cp:lastModifiedBy>
  <cp:revision>44</cp:revision>
  <dcterms:created xsi:type="dcterms:W3CDTF">2012-08-22T16:28:14Z</dcterms:created>
  <dcterms:modified xsi:type="dcterms:W3CDTF">2018-05-18T23:26:11Z</dcterms:modified>
</cp:coreProperties>
</file>